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14785975" cy="10177463"/>
  <p:notesSz cx="6735763" cy="9866313"/>
  <p:defaultTextStyle>
    <a:defPPr>
      <a:defRPr lang="ja-JP"/>
    </a:defPPr>
    <a:lvl1pPr algn="l" defTabSz="712788" rtl="0" fontAlgn="base">
      <a:spcBef>
        <a:spcPct val="0"/>
      </a:spcBef>
      <a:spcAft>
        <a:spcPct val="0"/>
      </a:spcAft>
      <a:defRPr kumimoji="1" sz="2800" kern="1200">
        <a:solidFill>
          <a:schemeClr val="tx1"/>
        </a:solidFill>
        <a:latin typeface="Calibri" charset="0"/>
        <a:ea typeface="ＭＳ Ｐゴシック" charset="0"/>
        <a:cs typeface="ＭＳ Ｐゴシック" charset="0"/>
      </a:defRPr>
    </a:lvl1pPr>
    <a:lvl2pPr marL="712788" indent="-255588" algn="l" defTabSz="712788" rtl="0" fontAlgn="base">
      <a:spcBef>
        <a:spcPct val="0"/>
      </a:spcBef>
      <a:spcAft>
        <a:spcPct val="0"/>
      </a:spcAft>
      <a:defRPr kumimoji="1" sz="2800" kern="1200">
        <a:solidFill>
          <a:schemeClr val="tx1"/>
        </a:solidFill>
        <a:latin typeface="Calibri" charset="0"/>
        <a:ea typeface="ＭＳ Ｐゴシック" charset="0"/>
        <a:cs typeface="ＭＳ Ｐゴシック" charset="0"/>
      </a:defRPr>
    </a:lvl2pPr>
    <a:lvl3pPr marL="1425575" indent="-511175" algn="l" defTabSz="712788" rtl="0" fontAlgn="base">
      <a:spcBef>
        <a:spcPct val="0"/>
      </a:spcBef>
      <a:spcAft>
        <a:spcPct val="0"/>
      </a:spcAft>
      <a:defRPr kumimoji="1" sz="2800" kern="1200">
        <a:solidFill>
          <a:schemeClr val="tx1"/>
        </a:solidFill>
        <a:latin typeface="Calibri" charset="0"/>
        <a:ea typeface="ＭＳ Ｐゴシック" charset="0"/>
        <a:cs typeface="ＭＳ Ｐゴシック" charset="0"/>
      </a:defRPr>
    </a:lvl3pPr>
    <a:lvl4pPr marL="2138363" indent="-766763" algn="l" defTabSz="712788" rtl="0" fontAlgn="base">
      <a:spcBef>
        <a:spcPct val="0"/>
      </a:spcBef>
      <a:spcAft>
        <a:spcPct val="0"/>
      </a:spcAft>
      <a:defRPr kumimoji="1" sz="2800" kern="1200">
        <a:solidFill>
          <a:schemeClr val="tx1"/>
        </a:solidFill>
        <a:latin typeface="Calibri" charset="0"/>
        <a:ea typeface="ＭＳ Ｐゴシック" charset="0"/>
        <a:cs typeface="ＭＳ Ｐゴシック" charset="0"/>
      </a:defRPr>
    </a:lvl4pPr>
    <a:lvl5pPr marL="2851150" indent="-1022350" algn="l" defTabSz="712788" rtl="0" fontAlgn="base">
      <a:spcBef>
        <a:spcPct val="0"/>
      </a:spcBef>
      <a:spcAft>
        <a:spcPct val="0"/>
      </a:spcAft>
      <a:defRPr kumimoji="1" sz="2800" kern="1200">
        <a:solidFill>
          <a:schemeClr val="tx1"/>
        </a:solidFill>
        <a:latin typeface="Calibri" charset="0"/>
        <a:ea typeface="ＭＳ Ｐゴシック" charset="0"/>
        <a:cs typeface="ＭＳ Ｐゴシック" charset="0"/>
      </a:defRPr>
    </a:lvl5pPr>
    <a:lvl6pPr marL="2286000" algn="l" defTabSz="457200" rtl="0" eaLnBrk="1" latinLnBrk="0" hangingPunct="1">
      <a:defRPr kumimoji="1" sz="2800" kern="1200">
        <a:solidFill>
          <a:schemeClr val="tx1"/>
        </a:solidFill>
        <a:latin typeface="Calibri" charset="0"/>
        <a:ea typeface="ＭＳ Ｐゴシック" charset="0"/>
        <a:cs typeface="ＭＳ Ｐゴシック" charset="0"/>
      </a:defRPr>
    </a:lvl6pPr>
    <a:lvl7pPr marL="2743200" algn="l" defTabSz="457200" rtl="0" eaLnBrk="1" latinLnBrk="0" hangingPunct="1">
      <a:defRPr kumimoji="1" sz="2800" kern="1200">
        <a:solidFill>
          <a:schemeClr val="tx1"/>
        </a:solidFill>
        <a:latin typeface="Calibri" charset="0"/>
        <a:ea typeface="ＭＳ Ｐゴシック" charset="0"/>
        <a:cs typeface="ＭＳ Ｐゴシック" charset="0"/>
      </a:defRPr>
    </a:lvl7pPr>
    <a:lvl8pPr marL="3200400" algn="l" defTabSz="457200" rtl="0" eaLnBrk="1" latinLnBrk="0" hangingPunct="1">
      <a:defRPr kumimoji="1" sz="2800" kern="1200">
        <a:solidFill>
          <a:schemeClr val="tx1"/>
        </a:solidFill>
        <a:latin typeface="Calibri" charset="0"/>
        <a:ea typeface="ＭＳ Ｐゴシック" charset="0"/>
        <a:cs typeface="ＭＳ Ｐゴシック" charset="0"/>
      </a:defRPr>
    </a:lvl8pPr>
    <a:lvl9pPr marL="3657600" algn="l" defTabSz="457200" rtl="0" eaLnBrk="1" latinLnBrk="0" hangingPunct="1">
      <a:defRPr kumimoji="1" sz="2800"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3206">
          <p15:clr>
            <a:srgbClr val="A4A3A4"/>
          </p15:clr>
        </p15:guide>
        <p15:guide id="2" pos="46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0" d="100"/>
          <a:sy n="60" d="100"/>
        </p:scale>
        <p:origin x="396" y="56"/>
      </p:cViewPr>
      <p:guideLst>
        <p:guide orient="horz" pos="3206"/>
        <p:guide pos="465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8231BB17-7655-4E75-8F38-F4B279E61ADE}" type="datetimeFigureOut">
              <a:rPr kumimoji="1" lang="ja-JP" altLang="en-US" smtClean="0"/>
              <a:t>2021/7/29</a:t>
            </a:fld>
            <a:endParaRPr kumimoji="1" lang="ja-JP" altLang="en-US"/>
          </a:p>
        </p:txBody>
      </p:sp>
      <p:sp>
        <p:nvSpPr>
          <p:cNvPr id="4" name="スライド イメージ プレースホルダー 3"/>
          <p:cNvSpPr>
            <a:spLocks noGrp="1" noRot="1" noChangeAspect="1"/>
          </p:cNvSpPr>
          <p:nvPr>
            <p:ph type="sldImg" idx="2"/>
          </p:nvPr>
        </p:nvSpPr>
        <p:spPr>
          <a:xfrm>
            <a:off x="949325" y="1233488"/>
            <a:ext cx="48371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C8A58BFE-E599-42F2-9FD4-1FF1C6AA1F03}" type="slidenum">
              <a:rPr kumimoji="1" lang="ja-JP" altLang="en-US" smtClean="0"/>
              <a:t>‹#›</a:t>
            </a:fld>
            <a:endParaRPr kumimoji="1" lang="ja-JP" altLang="en-US"/>
          </a:p>
        </p:txBody>
      </p:sp>
    </p:spTree>
    <p:extLst>
      <p:ext uri="{BB962C8B-B14F-4D97-AF65-F5344CB8AC3E}">
        <p14:creationId xmlns:p14="http://schemas.microsoft.com/office/powerpoint/2010/main" val="299560184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C8A58BFE-E599-42F2-9FD4-1FF1C6AA1F03}" type="slidenum">
              <a:rPr kumimoji="1" lang="ja-JP" altLang="en-US" smtClean="0"/>
              <a:t>1</a:t>
            </a:fld>
            <a:endParaRPr kumimoji="1" lang="ja-JP" altLang="en-US"/>
          </a:p>
        </p:txBody>
      </p:sp>
    </p:spTree>
    <p:extLst>
      <p:ext uri="{BB962C8B-B14F-4D97-AF65-F5344CB8AC3E}">
        <p14:creationId xmlns:p14="http://schemas.microsoft.com/office/powerpoint/2010/main" val="2943960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68558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テキスト ボックス 6"/>
          <p:cNvSpPr txBox="1">
            <a:spLocks noChangeArrowheads="1"/>
          </p:cNvSpPr>
          <p:nvPr userDrawn="1"/>
        </p:nvSpPr>
        <p:spPr bwMode="auto">
          <a:xfrm>
            <a:off x="15875" y="3822700"/>
            <a:ext cx="7162787" cy="3490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defRPr/>
            </a:pPr>
            <a:r>
              <a:rPr lang="en-US" altLang="ja-JP" sz="1600" dirty="0">
                <a:solidFill>
                  <a:srgbClr val="0000FF"/>
                </a:solidFill>
              </a:rPr>
              <a:t>■</a:t>
            </a:r>
            <a:r>
              <a:rPr lang="ja-JP" altLang="en-US" sz="1600" dirty="0">
                <a:solidFill>
                  <a:srgbClr val="0000FF"/>
                </a:solidFill>
              </a:rPr>
              <a:t>応募内容の特長、アピールポイント、キーワード等を</a:t>
            </a:r>
            <a:r>
              <a:rPr lang="en-US" altLang="ja-JP" sz="1600" u="sng" dirty="0">
                <a:solidFill>
                  <a:srgbClr val="0000FF"/>
                </a:solidFill>
              </a:rPr>
              <a:t>50</a:t>
            </a:r>
            <a:r>
              <a:rPr lang="ja-JP" altLang="en-US" sz="1600" u="sng" dirty="0">
                <a:solidFill>
                  <a:srgbClr val="0000FF"/>
                </a:solidFill>
              </a:rPr>
              <a:t>字以内</a:t>
            </a:r>
            <a:r>
              <a:rPr lang="ja-JP" altLang="en-US" sz="1600" dirty="0">
                <a:solidFill>
                  <a:srgbClr val="0000FF"/>
                </a:solidFill>
              </a:rPr>
              <a:t>で明記ください。　</a:t>
            </a:r>
            <a:endParaRPr lang="ja-JP" altLang="en-US" sz="1200" dirty="0">
              <a:solidFill>
                <a:srgbClr val="0000FF"/>
              </a:solidFill>
            </a:endParaRPr>
          </a:p>
        </p:txBody>
      </p:sp>
      <p:sp>
        <p:nvSpPr>
          <p:cNvPr id="1027" name="テキスト ボックス 7"/>
          <p:cNvSpPr txBox="1">
            <a:spLocks noChangeArrowheads="1"/>
          </p:cNvSpPr>
          <p:nvPr userDrawn="1"/>
        </p:nvSpPr>
        <p:spPr bwMode="auto">
          <a:xfrm>
            <a:off x="0" y="5513388"/>
            <a:ext cx="1847850" cy="349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defRPr/>
            </a:pPr>
            <a:r>
              <a:rPr lang="en-US" altLang="ja-JP" sz="1600" dirty="0">
                <a:solidFill>
                  <a:srgbClr val="0000FF"/>
                </a:solidFill>
              </a:rPr>
              <a:t>■</a:t>
            </a:r>
            <a:r>
              <a:rPr lang="ja-JP" altLang="en-US" sz="1600" dirty="0">
                <a:solidFill>
                  <a:srgbClr val="0000FF"/>
                </a:solidFill>
              </a:rPr>
              <a:t>応募内容の紹介</a:t>
            </a:r>
          </a:p>
        </p:txBody>
      </p:sp>
      <p:sp>
        <p:nvSpPr>
          <p:cNvPr id="1028" name="テキスト ボックス 8"/>
          <p:cNvSpPr txBox="1">
            <a:spLocks noChangeArrowheads="1"/>
          </p:cNvSpPr>
          <p:nvPr userDrawn="1"/>
        </p:nvSpPr>
        <p:spPr bwMode="auto">
          <a:xfrm>
            <a:off x="25911" y="-15779"/>
            <a:ext cx="5769136" cy="518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lgn="dist">
              <a:defRPr/>
            </a:pPr>
            <a:r>
              <a:rPr lang="en-US" altLang="ja-JP" sz="2700" b="1" dirty="0">
                <a:latin typeface="Myriad Pro" charset="0"/>
                <a:cs typeface="Myriad Pro" charset="0"/>
              </a:rPr>
              <a:t>Knowledge Innovation Award 9th.</a:t>
            </a:r>
            <a:endParaRPr lang="ja-JP" altLang="en-US" sz="2700" b="1" dirty="0">
              <a:latin typeface="Myriad Pro" charset="0"/>
              <a:cs typeface="Myriad Pro" charset="0"/>
            </a:endParaRPr>
          </a:p>
        </p:txBody>
      </p:sp>
      <p:sp>
        <p:nvSpPr>
          <p:cNvPr id="1029" name="テキスト ボックス 9"/>
          <p:cNvSpPr txBox="1">
            <a:spLocks noChangeArrowheads="1"/>
          </p:cNvSpPr>
          <p:nvPr userDrawn="1"/>
        </p:nvSpPr>
        <p:spPr bwMode="auto">
          <a:xfrm>
            <a:off x="40742" y="395256"/>
            <a:ext cx="4439285" cy="410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defRPr/>
            </a:pPr>
            <a:r>
              <a:rPr lang="ja-JP" altLang="en-US" sz="2000" b="1" dirty="0">
                <a:latin typeface="Myriad Pro" charset="0"/>
                <a:cs typeface="Myriad Pro" charset="0"/>
              </a:rPr>
              <a:t>ナレッジキャピタル部門エントリーシート</a:t>
            </a:r>
          </a:p>
        </p:txBody>
      </p:sp>
      <p:cxnSp>
        <p:nvCxnSpPr>
          <p:cNvPr id="11" name="直線コネクタ 10"/>
          <p:cNvCxnSpPr/>
          <p:nvPr userDrawn="1"/>
        </p:nvCxnSpPr>
        <p:spPr>
          <a:xfrm>
            <a:off x="0" y="757238"/>
            <a:ext cx="14785975" cy="0"/>
          </a:xfrm>
          <a:prstGeom prst="line">
            <a:avLst/>
          </a:prstGeom>
          <a:ln>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1031" name="テキスト ボックス 11"/>
          <p:cNvSpPr txBox="1">
            <a:spLocks noChangeArrowheads="1"/>
          </p:cNvSpPr>
          <p:nvPr userDrawn="1"/>
        </p:nvSpPr>
        <p:spPr bwMode="auto">
          <a:xfrm>
            <a:off x="7378700" y="784225"/>
            <a:ext cx="2249488" cy="349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defRPr/>
            </a:pPr>
            <a:r>
              <a:rPr lang="en-US" altLang="ja-JP" sz="1600">
                <a:solidFill>
                  <a:srgbClr val="0000FF"/>
                </a:solidFill>
              </a:rPr>
              <a:t>■</a:t>
            </a:r>
            <a:r>
              <a:rPr lang="ja-JP" altLang="en-US" sz="1600">
                <a:solidFill>
                  <a:srgbClr val="0000FF"/>
                </a:solidFill>
              </a:rPr>
              <a:t>添付画像及び紹介文</a:t>
            </a:r>
          </a:p>
        </p:txBody>
      </p:sp>
      <p:sp>
        <p:nvSpPr>
          <p:cNvPr id="1032" name="テキスト ボックス 12"/>
          <p:cNvSpPr txBox="1">
            <a:spLocks noChangeArrowheads="1"/>
          </p:cNvSpPr>
          <p:nvPr userDrawn="1"/>
        </p:nvSpPr>
        <p:spPr bwMode="auto">
          <a:xfrm>
            <a:off x="9671050" y="784225"/>
            <a:ext cx="3063875" cy="379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defRPr/>
            </a:pPr>
            <a:r>
              <a:rPr lang="ja-JP" altLang="ja-JP" sz="900" dirty="0">
                <a:solidFill>
                  <a:srgbClr val="0000FF"/>
                </a:solidFill>
              </a:rPr>
              <a:t>　</a:t>
            </a:r>
            <a:r>
              <a:rPr lang="ja-JP" altLang="en-US" sz="900" dirty="0">
                <a:solidFill>
                  <a:srgbClr val="0000FF"/>
                </a:solidFill>
              </a:rPr>
              <a:t>画像やキャプション、テキスト等自由にレイアウトください。</a:t>
            </a:r>
            <a:endParaRPr lang="en-US" altLang="ja-JP" sz="900" dirty="0">
              <a:solidFill>
                <a:srgbClr val="0000FF"/>
              </a:solidFill>
            </a:endParaRPr>
          </a:p>
          <a:p>
            <a:pPr>
              <a:defRPr/>
            </a:pPr>
            <a:r>
              <a:rPr lang="ja-JP" altLang="en-US" sz="900" dirty="0">
                <a:solidFill>
                  <a:srgbClr val="0000FF"/>
                </a:solidFill>
              </a:rPr>
              <a:t>　</a:t>
            </a:r>
            <a:r>
              <a:rPr lang="en-US" altLang="ja-JP" sz="900" dirty="0">
                <a:solidFill>
                  <a:srgbClr val="0000FF"/>
                </a:solidFill>
              </a:rPr>
              <a:t>※</a:t>
            </a:r>
            <a:r>
              <a:rPr lang="ja-JP" altLang="en-US" sz="900" dirty="0">
                <a:solidFill>
                  <a:srgbClr val="0000FF"/>
                </a:solidFill>
              </a:rPr>
              <a:t>読める、わかる解像度かご確認ください。</a:t>
            </a:r>
          </a:p>
        </p:txBody>
      </p:sp>
      <p:sp>
        <p:nvSpPr>
          <p:cNvPr id="1033" name="テキスト ボックス 13"/>
          <p:cNvSpPr txBox="1">
            <a:spLocks noChangeArrowheads="1"/>
          </p:cNvSpPr>
          <p:nvPr userDrawn="1"/>
        </p:nvSpPr>
        <p:spPr bwMode="auto">
          <a:xfrm>
            <a:off x="6089650" y="100013"/>
            <a:ext cx="7993063" cy="642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lnSpc>
                <a:spcPct val="110000"/>
              </a:lnSpc>
              <a:defRPr/>
            </a:pPr>
            <a:r>
              <a:rPr lang="en-US" altLang="ja-JP" sz="800" dirty="0">
                <a:solidFill>
                  <a:srgbClr val="FF0000"/>
                </a:solidFill>
                <a:latin typeface="ＭＳ Ｐゴシック" charset="0"/>
              </a:rPr>
              <a:t>※</a:t>
            </a:r>
            <a:r>
              <a:rPr lang="ja-JP" altLang="en-US" sz="800" dirty="0">
                <a:solidFill>
                  <a:srgbClr val="FF0000"/>
                </a:solidFill>
                <a:latin typeface="ＭＳ Ｐゴシック" charset="0"/>
              </a:rPr>
              <a:t>応募要項をご参照の上、すべての項目にご記入ください。</a:t>
            </a:r>
            <a:r>
              <a:rPr lang="en-US" altLang="ja-JP" sz="800" dirty="0">
                <a:solidFill>
                  <a:srgbClr val="FF0000"/>
                </a:solidFill>
                <a:latin typeface="ＭＳ Ｐゴシック" charset="0"/>
              </a:rPr>
              <a:t>※</a:t>
            </a:r>
            <a:r>
              <a:rPr lang="ja-JP" altLang="en-US" sz="800" dirty="0">
                <a:solidFill>
                  <a:srgbClr val="FF0000"/>
                </a:solidFill>
                <a:latin typeface="ＭＳ Ｐゴシック" charset="0"/>
              </a:rPr>
              <a:t>応募者様のご所属、ご本人確認をさせていただく場合がございます。</a:t>
            </a:r>
            <a:endParaRPr lang="en-US" altLang="ja-JP" sz="800" dirty="0">
              <a:solidFill>
                <a:srgbClr val="FF0000"/>
              </a:solidFill>
              <a:latin typeface="ＭＳ Ｐゴシック" charset="0"/>
            </a:endParaRPr>
          </a:p>
          <a:p>
            <a:pPr>
              <a:lnSpc>
                <a:spcPct val="110000"/>
              </a:lnSpc>
              <a:defRPr/>
            </a:pPr>
            <a:r>
              <a:rPr lang="en-US" altLang="ja-JP" sz="800" dirty="0">
                <a:solidFill>
                  <a:srgbClr val="FF0000"/>
                </a:solidFill>
                <a:latin typeface="ＭＳ Ｐゴシック" charset="0"/>
              </a:rPr>
              <a:t>※</a:t>
            </a:r>
            <a:r>
              <a:rPr lang="ja-JP" altLang="en-US" sz="800" dirty="0">
                <a:solidFill>
                  <a:srgbClr val="FF0000"/>
                </a:solidFill>
                <a:latin typeface="ＭＳ Ｐゴシック" charset="0"/>
              </a:rPr>
              <a:t>一次選考を通過した作品に関しては、ご記入頂いたテキスト・画像をナレッジキャピタルの広報活動等に使用させていただきます。</a:t>
            </a:r>
            <a:endParaRPr lang="en-US" altLang="ja-JP" sz="800" dirty="0">
              <a:solidFill>
                <a:srgbClr val="FF0000"/>
              </a:solidFill>
              <a:latin typeface="ＭＳ Ｐゴシック" charset="0"/>
            </a:endParaRPr>
          </a:p>
          <a:p>
            <a:pPr>
              <a:lnSpc>
                <a:spcPct val="110000"/>
              </a:lnSpc>
              <a:defRPr/>
            </a:pPr>
            <a:r>
              <a:rPr lang="en-US" altLang="ja-JP" sz="800" dirty="0">
                <a:solidFill>
                  <a:srgbClr val="FF0000"/>
                </a:solidFill>
                <a:latin typeface="ＭＳ Ｐゴシック" charset="0"/>
              </a:rPr>
              <a:t>※</a:t>
            </a:r>
            <a:r>
              <a:rPr lang="ja-JP" altLang="en-US" sz="800" dirty="0">
                <a:solidFill>
                  <a:srgbClr val="FF0000"/>
                </a:solidFill>
                <a:latin typeface="ＭＳ Ｐゴシック" charset="0"/>
              </a:rPr>
              <a:t>本エントリーシートに記載される内容についての各種権利関係にご注意ください。いかなる第三者からの異議申⽴や請求がないようお願いします。</a:t>
            </a:r>
          </a:p>
          <a:p>
            <a:pPr>
              <a:lnSpc>
                <a:spcPct val="110000"/>
              </a:lnSpc>
              <a:defRPr/>
            </a:pPr>
            <a:r>
              <a:rPr lang="ja-JP" altLang="en-US" sz="800" dirty="0">
                <a:solidFill>
                  <a:srgbClr val="FF0000"/>
                </a:solidFill>
                <a:latin typeface="ＭＳ Ｐゴシック" charset="0"/>
              </a:rPr>
              <a:t> </a:t>
            </a:r>
            <a:r>
              <a:rPr lang="en-US" altLang="ja-JP" sz="800" dirty="0">
                <a:solidFill>
                  <a:srgbClr val="FF0000"/>
                </a:solidFill>
                <a:latin typeface="ＭＳ Ｐゴシック" charset="0"/>
              </a:rPr>
              <a:t>  </a:t>
            </a:r>
            <a:r>
              <a:rPr lang="ja-JP" altLang="en-US" sz="800" dirty="0">
                <a:solidFill>
                  <a:srgbClr val="FF0000"/>
                </a:solidFill>
                <a:latin typeface="ＭＳ Ｐゴシック" charset="0"/>
              </a:rPr>
              <a:t>万一、第三者からの権利侵害、損害賠償などの主張がなされたときは、応募者が自らの責任で対応してください。主催者側では一切の責任を負いかねますのでご了承下さい。</a:t>
            </a:r>
          </a:p>
        </p:txBody>
      </p:sp>
      <p:sp>
        <p:nvSpPr>
          <p:cNvPr id="1034" name="テキスト ボックス 15"/>
          <p:cNvSpPr txBox="1">
            <a:spLocks noChangeArrowheads="1"/>
          </p:cNvSpPr>
          <p:nvPr userDrawn="1"/>
        </p:nvSpPr>
        <p:spPr bwMode="auto">
          <a:xfrm>
            <a:off x="2068513" y="5513388"/>
            <a:ext cx="3362325" cy="379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defRPr/>
            </a:pPr>
            <a:r>
              <a:rPr lang="en-US" altLang="ja-JP" sz="900" dirty="0">
                <a:solidFill>
                  <a:srgbClr val="0000FF"/>
                </a:solidFill>
              </a:rPr>
              <a:t>※</a:t>
            </a:r>
            <a:r>
              <a:rPr lang="ja-JP" altLang="en-US" sz="900" dirty="0">
                <a:solidFill>
                  <a:srgbClr val="0000FF"/>
                </a:solidFill>
              </a:rPr>
              <a:t>これまでの活動、現状の成果、今後の展望等をご記入ください。</a:t>
            </a:r>
            <a:endParaRPr lang="en-US" altLang="ja-JP" sz="900" dirty="0">
              <a:solidFill>
                <a:srgbClr val="0000FF"/>
              </a:solidFill>
            </a:endParaRPr>
          </a:p>
          <a:p>
            <a:pPr>
              <a:defRPr/>
            </a:pPr>
            <a:r>
              <a:rPr lang="en-US" altLang="ja-JP" sz="900" dirty="0">
                <a:solidFill>
                  <a:srgbClr val="0000FF"/>
                </a:solidFill>
              </a:rPr>
              <a:t>※</a:t>
            </a:r>
            <a:r>
              <a:rPr lang="ja-JP" altLang="en-US" sz="900" dirty="0">
                <a:solidFill>
                  <a:srgbClr val="0000FF"/>
                </a:solidFill>
              </a:rPr>
              <a:t>活動に関わる日時・期間も明記ください。</a:t>
            </a:r>
          </a:p>
        </p:txBody>
      </p:sp>
      <p:sp>
        <p:nvSpPr>
          <p:cNvPr id="1039" name="テキスト ボックス 20"/>
          <p:cNvSpPr txBox="1">
            <a:spLocks noChangeArrowheads="1"/>
          </p:cNvSpPr>
          <p:nvPr userDrawn="1"/>
        </p:nvSpPr>
        <p:spPr bwMode="auto">
          <a:xfrm>
            <a:off x="1879600" y="749300"/>
            <a:ext cx="1936750" cy="241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defRPr/>
            </a:pPr>
            <a:r>
              <a:rPr lang="ja-JP" altLang="en-US" sz="900">
                <a:solidFill>
                  <a:srgbClr val="000000"/>
                </a:solidFill>
                <a:latin typeface="ＭＳ Ｐゴシック" charset="0"/>
              </a:rPr>
              <a:t>企業・団体、または個人名</a:t>
            </a:r>
            <a:r>
              <a:rPr lang="en-US" altLang="ja-JP" sz="900">
                <a:solidFill>
                  <a:srgbClr val="000000"/>
                </a:solidFill>
                <a:latin typeface="ＭＳ Ｐゴシック" charset="0"/>
              </a:rPr>
              <a:t>(</a:t>
            </a:r>
            <a:r>
              <a:rPr lang="ja-JP" altLang="en-US" sz="900">
                <a:solidFill>
                  <a:srgbClr val="000000"/>
                </a:solidFill>
                <a:latin typeface="ＭＳ Ｐゴシック" charset="0"/>
              </a:rPr>
              <a:t>フリガナ</a:t>
            </a:r>
            <a:r>
              <a:rPr lang="en-US" altLang="ja-JP" sz="900">
                <a:solidFill>
                  <a:srgbClr val="000000"/>
                </a:solidFill>
                <a:latin typeface="ＭＳ Ｐゴシック" charset="0"/>
              </a:rPr>
              <a:t>)</a:t>
            </a:r>
          </a:p>
        </p:txBody>
      </p:sp>
      <p:cxnSp>
        <p:nvCxnSpPr>
          <p:cNvPr id="22" name="直線コネクタ 21"/>
          <p:cNvCxnSpPr/>
          <p:nvPr userDrawn="1"/>
        </p:nvCxnSpPr>
        <p:spPr>
          <a:xfrm>
            <a:off x="9525" y="1489075"/>
            <a:ext cx="7256463"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直線コネクタ 22"/>
          <p:cNvCxnSpPr/>
          <p:nvPr userDrawn="1"/>
        </p:nvCxnSpPr>
        <p:spPr>
          <a:xfrm>
            <a:off x="1884363" y="784225"/>
            <a:ext cx="0" cy="695325"/>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38" name="正方形/長方形 23"/>
          <p:cNvSpPr>
            <a:spLocks noChangeArrowheads="1"/>
          </p:cNvSpPr>
          <p:nvPr userDrawn="1"/>
        </p:nvSpPr>
        <p:spPr bwMode="auto">
          <a:xfrm>
            <a:off x="117475" y="781050"/>
            <a:ext cx="911225" cy="241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p>
            <a:r>
              <a:rPr lang="ja-JP" altLang="en-US" sz="900" b="1">
                <a:solidFill>
                  <a:srgbClr val="000000"/>
                </a:solidFill>
                <a:latin typeface="ＭＳ Ｐゴシック" charset="0"/>
              </a:rPr>
              <a:t>事務局記入欄</a:t>
            </a:r>
            <a:endParaRPr lang="en-US" altLang="ja-JP" sz="900" b="1">
              <a:solidFill>
                <a:srgbClr val="000000"/>
              </a:solidFill>
              <a:latin typeface="ＭＳ Ｐゴシック" charset="0"/>
            </a:endParaRPr>
          </a:p>
        </p:txBody>
      </p:sp>
      <p:sp>
        <p:nvSpPr>
          <p:cNvPr id="1043" name="テキスト ボックス 24"/>
          <p:cNvSpPr txBox="1">
            <a:spLocks noChangeArrowheads="1"/>
          </p:cNvSpPr>
          <p:nvPr userDrawn="1"/>
        </p:nvSpPr>
        <p:spPr bwMode="auto">
          <a:xfrm>
            <a:off x="77788" y="1479550"/>
            <a:ext cx="1089025" cy="241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defRPr/>
            </a:pPr>
            <a:r>
              <a:rPr lang="ja-JP" altLang="en-US" sz="900"/>
              <a:t>タイトル（フリガナ）</a:t>
            </a:r>
          </a:p>
        </p:txBody>
      </p:sp>
      <p:pic>
        <p:nvPicPr>
          <p:cNvPr id="1040" name="図 26" descr="sec01_ti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3843000" y="68263"/>
            <a:ext cx="884238" cy="561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28" name="直線コネクタ 27"/>
          <p:cNvCxnSpPr/>
          <p:nvPr userDrawn="1"/>
        </p:nvCxnSpPr>
        <p:spPr>
          <a:xfrm>
            <a:off x="9525" y="2217738"/>
            <a:ext cx="7256463"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 name="正方形/長方形 3"/>
          <p:cNvSpPr/>
          <p:nvPr userDrawn="1"/>
        </p:nvSpPr>
        <p:spPr>
          <a:xfrm>
            <a:off x="117475" y="4170363"/>
            <a:ext cx="7148513" cy="1265237"/>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sp>
        <p:nvSpPr>
          <p:cNvPr id="30" name="テキスト ボックス 6"/>
          <p:cNvSpPr txBox="1">
            <a:spLocks noChangeArrowheads="1"/>
          </p:cNvSpPr>
          <p:nvPr userDrawn="1"/>
        </p:nvSpPr>
        <p:spPr bwMode="auto">
          <a:xfrm>
            <a:off x="40742" y="2259013"/>
            <a:ext cx="7388226" cy="319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defRPr/>
            </a:pPr>
            <a:r>
              <a:rPr lang="en-US" altLang="ja-JP" sz="1400" dirty="0">
                <a:solidFill>
                  <a:srgbClr val="0000FF"/>
                </a:solidFill>
              </a:rPr>
              <a:t>■</a:t>
            </a:r>
            <a:r>
              <a:rPr lang="ja-JP" altLang="en-US" sz="1400" dirty="0">
                <a:solidFill>
                  <a:srgbClr val="0000FF"/>
                </a:solidFill>
              </a:rPr>
              <a:t>応募内容について、以下の選考基準より</a:t>
            </a:r>
            <a:r>
              <a:rPr lang="ja-JP" altLang="en-US" sz="1400" u="sng" dirty="0">
                <a:solidFill>
                  <a:srgbClr val="0000FF"/>
                </a:solidFill>
              </a:rPr>
              <a:t>特にアピールしたい項目</a:t>
            </a:r>
            <a:r>
              <a:rPr lang="ja-JP" altLang="en-US" sz="1400" dirty="0">
                <a:solidFill>
                  <a:srgbClr val="0000FF"/>
                </a:solidFill>
              </a:rPr>
              <a:t>をお選びください。</a:t>
            </a:r>
            <a:r>
              <a:rPr lang="ja-JP" altLang="en-US" sz="1100" dirty="0">
                <a:solidFill>
                  <a:srgbClr val="0000FF"/>
                </a:solidFill>
              </a:rPr>
              <a:t>（複数可）</a:t>
            </a:r>
            <a:endParaRPr lang="ja-JP" altLang="en-US" sz="1000" dirty="0">
              <a:solidFill>
                <a:srgbClr val="0000FF"/>
              </a:solidFill>
            </a:endParaRPr>
          </a:p>
        </p:txBody>
      </p:sp>
      <p:sp>
        <p:nvSpPr>
          <p:cNvPr id="31" name="テキスト ボックス 6"/>
          <p:cNvSpPr txBox="1">
            <a:spLocks noChangeArrowheads="1"/>
          </p:cNvSpPr>
          <p:nvPr userDrawn="1"/>
        </p:nvSpPr>
        <p:spPr bwMode="auto">
          <a:xfrm>
            <a:off x="40742" y="2500842"/>
            <a:ext cx="7125467" cy="12939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lnSpc>
                <a:spcPct val="130000"/>
              </a:lnSpc>
              <a:defRPr/>
            </a:pPr>
            <a:r>
              <a:rPr lang="en-US" altLang="ja-JP" sz="1200" dirty="0"/>
              <a:t>□</a:t>
            </a:r>
            <a:r>
              <a:rPr lang="ja-JP" altLang="en-US" sz="1200" dirty="0"/>
              <a:t>新しい組み合わせやコラボレーション要素がある　　　　　</a:t>
            </a:r>
            <a:r>
              <a:rPr lang="en-US" altLang="ja-JP" sz="1200" dirty="0"/>
              <a:t>□</a:t>
            </a:r>
            <a:r>
              <a:rPr lang="ja-JP" altLang="en-US" sz="1200" dirty="0"/>
              <a:t>デザインが優れている</a:t>
            </a:r>
          </a:p>
          <a:p>
            <a:pPr>
              <a:lnSpc>
                <a:spcPct val="130000"/>
              </a:lnSpc>
              <a:defRPr/>
            </a:pPr>
            <a:r>
              <a:rPr lang="en-US" altLang="ja-JP" sz="1200" dirty="0"/>
              <a:t>□</a:t>
            </a:r>
            <a:r>
              <a:rPr lang="ja-JP" altLang="en-US" sz="1200" dirty="0"/>
              <a:t>エンターテイメント性など人の心を強く掴む要素がある　</a:t>
            </a:r>
            <a:r>
              <a:rPr lang="en-US" altLang="ja-JP" sz="1200" dirty="0"/>
              <a:t>  □</a:t>
            </a:r>
            <a:r>
              <a:rPr lang="ja-JP" altLang="en-US" sz="1200" dirty="0"/>
              <a:t>事業化の可能性が高い</a:t>
            </a:r>
          </a:p>
          <a:p>
            <a:pPr>
              <a:lnSpc>
                <a:spcPct val="130000"/>
              </a:lnSpc>
              <a:defRPr/>
            </a:pPr>
            <a:r>
              <a:rPr lang="en-US" altLang="ja-JP" sz="1200" dirty="0"/>
              <a:t>□</a:t>
            </a:r>
            <a:r>
              <a:rPr lang="ja-JP" altLang="en-US" sz="1200" dirty="0"/>
              <a:t>世界的な広がりを感じる要素がある　　　　　　　　　　　　　</a:t>
            </a:r>
            <a:r>
              <a:rPr lang="en-US" altLang="ja-JP" sz="1200" dirty="0"/>
              <a:t>□</a:t>
            </a:r>
            <a:r>
              <a:rPr lang="ja-JP" altLang="en-US" sz="1200" dirty="0"/>
              <a:t>社会的影響力を持ち、社会変革の可能性がある</a:t>
            </a:r>
          </a:p>
          <a:p>
            <a:pPr>
              <a:lnSpc>
                <a:spcPct val="130000"/>
              </a:lnSpc>
              <a:defRPr/>
            </a:pPr>
            <a:r>
              <a:rPr lang="en-US" altLang="ja-JP" sz="1200" dirty="0"/>
              <a:t>□</a:t>
            </a:r>
            <a:r>
              <a:rPr lang="ja-JP" altLang="en-US" sz="1200" dirty="0"/>
              <a:t>革新的なアイデアがある　　　　　　　　　　　　　　　　　　　　</a:t>
            </a:r>
            <a:r>
              <a:rPr lang="en-US" altLang="ja-JP" sz="1200" dirty="0"/>
              <a:t>□</a:t>
            </a:r>
            <a:r>
              <a:rPr lang="ja-JP" altLang="en-US" sz="1200" dirty="0"/>
              <a:t>先端技術や技術改良などの工夫がある</a:t>
            </a:r>
          </a:p>
          <a:p>
            <a:pPr>
              <a:lnSpc>
                <a:spcPct val="130000"/>
              </a:lnSpc>
              <a:defRPr/>
            </a:pPr>
            <a:r>
              <a:rPr lang="en-US" altLang="ja-JP" sz="1200" dirty="0"/>
              <a:t>□</a:t>
            </a:r>
            <a:r>
              <a:rPr lang="ja-JP" altLang="en-US" sz="1200" dirty="0"/>
              <a:t>継続的な活動により、業績やイメージブランディング向上に寄与している</a:t>
            </a:r>
          </a:p>
        </p:txBody>
      </p:sp>
      <p:sp>
        <p:nvSpPr>
          <p:cNvPr id="32" name="正方形/長方形 31"/>
          <p:cNvSpPr/>
          <p:nvPr userDrawn="1"/>
        </p:nvSpPr>
        <p:spPr>
          <a:xfrm>
            <a:off x="7496175" y="1176338"/>
            <a:ext cx="7148513" cy="8866187"/>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sp>
        <p:nvSpPr>
          <p:cNvPr id="33" name="正方形/長方形 32"/>
          <p:cNvSpPr/>
          <p:nvPr userDrawn="1"/>
        </p:nvSpPr>
        <p:spPr>
          <a:xfrm>
            <a:off x="117475" y="5892800"/>
            <a:ext cx="7148513" cy="41497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sp>
        <p:nvSpPr>
          <p:cNvPr id="25" name="テキスト ボックス 9">
            <a:extLst>
              <a:ext uri="{FF2B5EF4-FFF2-40B4-BE49-F238E27FC236}">
                <a16:creationId xmlns:a16="http://schemas.microsoft.com/office/drawing/2014/main" id="{3F6A583D-9E88-45AF-8F31-2DC25260B298}"/>
              </a:ext>
            </a:extLst>
          </p:cNvPr>
          <p:cNvSpPr txBox="1">
            <a:spLocks noChangeArrowheads="1"/>
          </p:cNvSpPr>
          <p:nvPr userDrawn="1"/>
        </p:nvSpPr>
        <p:spPr bwMode="auto">
          <a:xfrm>
            <a:off x="4320941" y="417497"/>
            <a:ext cx="4439285" cy="2567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01882" tIns="50941" rIns="101882" bIns="50941">
            <a:spAutoFit/>
          </a:bodyPr>
          <a:lstStyle>
            <a:lvl1pPr>
              <a:defRPr kumimoji="1" sz="2800">
                <a:solidFill>
                  <a:schemeClr val="tx1"/>
                </a:solidFill>
                <a:latin typeface="Calibri" charset="0"/>
                <a:ea typeface="ＭＳ Ｐゴシック" charset="0"/>
                <a:cs typeface="ＭＳ Ｐゴシック" charset="0"/>
              </a:defRPr>
            </a:lvl1pPr>
            <a:lvl2pPr marL="742950" indent="-285750">
              <a:defRPr kumimoji="1" sz="2800">
                <a:solidFill>
                  <a:schemeClr val="tx1"/>
                </a:solidFill>
                <a:latin typeface="Calibri" charset="0"/>
                <a:ea typeface="ＭＳ Ｐゴシック" charset="0"/>
              </a:defRPr>
            </a:lvl2pPr>
            <a:lvl3pPr marL="1143000" indent="-228600">
              <a:defRPr kumimoji="1" sz="2800">
                <a:solidFill>
                  <a:schemeClr val="tx1"/>
                </a:solidFill>
                <a:latin typeface="Calibri" charset="0"/>
                <a:ea typeface="ＭＳ Ｐゴシック" charset="0"/>
              </a:defRPr>
            </a:lvl3pPr>
            <a:lvl4pPr marL="1600200" indent="-228600">
              <a:defRPr kumimoji="1" sz="2800">
                <a:solidFill>
                  <a:schemeClr val="tx1"/>
                </a:solidFill>
                <a:latin typeface="Calibri" charset="0"/>
                <a:ea typeface="ＭＳ Ｐゴシック" charset="0"/>
              </a:defRPr>
            </a:lvl4pPr>
            <a:lvl5pPr marL="2057400" indent="-228600">
              <a:defRPr kumimoji="1" sz="2800">
                <a:solidFill>
                  <a:schemeClr val="tx1"/>
                </a:solidFill>
                <a:latin typeface="Calibri" charset="0"/>
                <a:ea typeface="ＭＳ Ｐゴシック" charset="0"/>
              </a:defRPr>
            </a:lvl5pPr>
            <a:lvl6pPr marL="2514600" indent="-228600" defTabSz="712788" fontAlgn="base">
              <a:spcBef>
                <a:spcPct val="0"/>
              </a:spcBef>
              <a:spcAft>
                <a:spcPct val="0"/>
              </a:spcAft>
              <a:defRPr kumimoji="1" sz="2800">
                <a:solidFill>
                  <a:schemeClr val="tx1"/>
                </a:solidFill>
                <a:latin typeface="Calibri" charset="0"/>
                <a:ea typeface="ＭＳ Ｐゴシック" charset="0"/>
              </a:defRPr>
            </a:lvl6pPr>
            <a:lvl7pPr marL="2971800" indent="-228600" defTabSz="712788" fontAlgn="base">
              <a:spcBef>
                <a:spcPct val="0"/>
              </a:spcBef>
              <a:spcAft>
                <a:spcPct val="0"/>
              </a:spcAft>
              <a:defRPr kumimoji="1" sz="2800">
                <a:solidFill>
                  <a:schemeClr val="tx1"/>
                </a:solidFill>
                <a:latin typeface="Calibri" charset="0"/>
                <a:ea typeface="ＭＳ Ｐゴシック" charset="0"/>
              </a:defRPr>
            </a:lvl7pPr>
            <a:lvl8pPr marL="3429000" indent="-228600" defTabSz="712788" fontAlgn="base">
              <a:spcBef>
                <a:spcPct val="0"/>
              </a:spcBef>
              <a:spcAft>
                <a:spcPct val="0"/>
              </a:spcAft>
              <a:defRPr kumimoji="1" sz="2800">
                <a:solidFill>
                  <a:schemeClr val="tx1"/>
                </a:solidFill>
                <a:latin typeface="Calibri" charset="0"/>
                <a:ea typeface="ＭＳ Ｐゴシック" charset="0"/>
              </a:defRPr>
            </a:lvl8pPr>
            <a:lvl9pPr marL="3886200" indent="-228600" defTabSz="712788" fontAlgn="base">
              <a:spcBef>
                <a:spcPct val="0"/>
              </a:spcBef>
              <a:spcAft>
                <a:spcPct val="0"/>
              </a:spcAft>
              <a:defRPr kumimoji="1" sz="2800">
                <a:solidFill>
                  <a:schemeClr val="tx1"/>
                </a:solidFill>
                <a:latin typeface="Calibri" charset="0"/>
                <a:ea typeface="ＭＳ Ｐゴシック" charset="0"/>
              </a:defRPr>
            </a:lvl9pPr>
          </a:lstStyle>
          <a:p>
            <a:pPr>
              <a:defRPr/>
            </a:pPr>
            <a:r>
              <a:rPr lang="en-US" altLang="ja-JP" sz="1000" b="0" dirty="0">
                <a:latin typeface="Myriad Pro" charset="0"/>
                <a:cs typeface="Myriad Pro" charset="0"/>
              </a:rPr>
              <a:t>※A3</a:t>
            </a:r>
            <a:r>
              <a:rPr lang="ja-JP" altLang="en-US" sz="1000" b="0" dirty="0">
                <a:latin typeface="Myriad Pro" charset="0"/>
                <a:cs typeface="Myriad Pro" charset="0"/>
              </a:rPr>
              <a:t>用紙で出力してください。</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712788" rtl="0" fontAlgn="base">
        <a:spcBef>
          <a:spcPct val="0"/>
        </a:spcBef>
        <a:spcAft>
          <a:spcPct val="0"/>
        </a:spcAft>
        <a:defRPr kumimoji="1" sz="6900" kern="1200">
          <a:solidFill>
            <a:schemeClr val="tx1"/>
          </a:solidFill>
          <a:latin typeface="+mj-lt"/>
          <a:ea typeface="+mj-ea"/>
          <a:cs typeface="ＭＳ Ｐゴシック" charset="0"/>
        </a:defRPr>
      </a:lvl1pPr>
      <a:lvl2pPr algn="ctr" defTabSz="712788" rtl="0" fontAlgn="base">
        <a:spcBef>
          <a:spcPct val="0"/>
        </a:spcBef>
        <a:spcAft>
          <a:spcPct val="0"/>
        </a:spcAft>
        <a:defRPr kumimoji="1" sz="6900">
          <a:solidFill>
            <a:schemeClr val="tx1"/>
          </a:solidFill>
          <a:latin typeface="Calibri" charset="0"/>
          <a:ea typeface="ＭＳ Ｐゴシック" charset="0"/>
          <a:cs typeface="ＭＳ Ｐゴシック" charset="0"/>
        </a:defRPr>
      </a:lvl2pPr>
      <a:lvl3pPr algn="ctr" defTabSz="712788" rtl="0" fontAlgn="base">
        <a:spcBef>
          <a:spcPct val="0"/>
        </a:spcBef>
        <a:spcAft>
          <a:spcPct val="0"/>
        </a:spcAft>
        <a:defRPr kumimoji="1" sz="6900">
          <a:solidFill>
            <a:schemeClr val="tx1"/>
          </a:solidFill>
          <a:latin typeface="Calibri" charset="0"/>
          <a:ea typeface="ＭＳ Ｐゴシック" charset="0"/>
          <a:cs typeface="ＭＳ Ｐゴシック" charset="0"/>
        </a:defRPr>
      </a:lvl3pPr>
      <a:lvl4pPr algn="ctr" defTabSz="712788" rtl="0" fontAlgn="base">
        <a:spcBef>
          <a:spcPct val="0"/>
        </a:spcBef>
        <a:spcAft>
          <a:spcPct val="0"/>
        </a:spcAft>
        <a:defRPr kumimoji="1" sz="6900">
          <a:solidFill>
            <a:schemeClr val="tx1"/>
          </a:solidFill>
          <a:latin typeface="Calibri" charset="0"/>
          <a:ea typeface="ＭＳ Ｐゴシック" charset="0"/>
          <a:cs typeface="ＭＳ Ｐゴシック" charset="0"/>
        </a:defRPr>
      </a:lvl4pPr>
      <a:lvl5pPr algn="ctr" defTabSz="712788" rtl="0" fontAlgn="base">
        <a:spcBef>
          <a:spcPct val="0"/>
        </a:spcBef>
        <a:spcAft>
          <a:spcPct val="0"/>
        </a:spcAft>
        <a:defRPr kumimoji="1" sz="6900">
          <a:solidFill>
            <a:schemeClr val="tx1"/>
          </a:solidFill>
          <a:latin typeface="Calibri" charset="0"/>
          <a:ea typeface="ＭＳ Ｐゴシック" charset="0"/>
          <a:cs typeface="ＭＳ Ｐゴシック" charset="0"/>
        </a:defRPr>
      </a:lvl5pPr>
      <a:lvl6pPr marL="457200" algn="ctr" defTabSz="712788" rtl="0" fontAlgn="base">
        <a:spcBef>
          <a:spcPct val="0"/>
        </a:spcBef>
        <a:spcAft>
          <a:spcPct val="0"/>
        </a:spcAft>
        <a:defRPr kumimoji="1" sz="6900">
          <a:solidFill>
            <a:schemeClr val="tx1"/>
          </a:solidFill>
          <a:latin typeface="Calibri" charset="0"/>
          <a:ea typeface="ＭＳ Ｐゴシック" charset="0"/>
          <a:cs typeface="ＭＳ Ｐゴシック" charset="0"/>
        </a:defRPr>
      </a:lvl6pPr>
      <a:lvl7pPr marL="914400" algn="ctr" defTabSz="712788" rtl="0" fontAlgn="base">
        <a:spcBef>
          <a:spcPct val="0"/>
        </a:spcBef>
        <a:spcAft>
          <a:spcPct val="0"/>
        </a:spcAft>
        <a:defRPr kumimoji="1" sz="6900">
          <a:solidFill>
            <a:schemeClr val="tx1"/>
          </a:solidFill>
          <a:latin typeface="Calibri" charset="0"/>
          <a:ea typeface="ＭＳ Ｐゴシック" charset="0"/>
          <a:cs typeface="ＭＳ Ｐゴシック" charset="0"/>
        </a:defRPr>
      </a:lvl7pPr>
      <a:lvl8pPr marL="1371600" algn="ctr" defTabSz="712788" rtl="0" fontAlgn="base">
        <a:spcBef>
          <a:spcPct val="0"/>
        </a:spcBef>
        <a:spcAft>
          <a:spcPct val="0"/>
        </a:spcAft>
        <a:defRPr kumimoji="1" sz="6900">
          <a:solidFill>
            <a:schemeClr val="tx1"/>
          </a:solidFill>
          <a:latin typeface="Calibri" charset="0"/>
          <a:ea typeface="ＭＳ Ｐゴシック" charset="0"/>
          <a:cs typeface="ＭＳ Ｐゴシック" charset="0"/>
        </a:defRPr>
      </a:lvl8pPr>
      <a:lvl9pPr marL="1828800" algn="ctr" defTabSz="712788" rtl="0" fontAlgn="base">
        <a:spcBef>
          <a:spcPct val="0"/>
        </a:spcBef>
        <a:spcAft>
          <a:spcPct val="0"/>
        </a:spcAft>
        <a:defRPr kumimoji="1" sz="6900">
          <a:solidFill>
            <a:schemeClr val="tx1"/>
          </a:solidFill>
          <a:latin typeface="Calibri" charset="0"/>
          <a:ea typeface="ＭＳ Ｐゴシック" charset="0"/>
          <a:cs typeface="ＭＳ Ｐゴシック" charset="0"/>
        </a:defRPr>
      </a:lvl9pPr>
    </p:titleStyle>
    <p:bodyStyle>
      <a:lvl1pPr marL="533400" indent="-533400" algn="l" defTabSz="712788" rtl="0" fontAlgn="base">
        <a:spcBef>
          <a:spcPct val="20000"/>
        </a:spcBef>
        <a:spcAft>
          <a:spcPct val="0"/>
        </a:spcAft>
        <a:buFont typeface="Arial" charset="0"/>
        <a:buChar char="•"/>
        <a:defRPr kumimoji="1" sz="5000" kern="1200">
          <a:solidFill>
            <a:schemeClr val="tx1"/>
          </a:solidFill>
          <a:latin typeface="+mn-lt"/>
          <a:ea typeface="+mn-ea"/>
          <a:cs typeface="ＭＳ Ｐゴシック" charset="0"/>
        </a:defRPr>
      </a:lvl1pPr>
      <a:lvl2pPr marL="1158875" indent="-444500" algn="l" defTabSz="712788" rtl="0" fontAlgn="base">
        <a:spcBef>
          <a:spcPct val="20000"/>
        </a:spcBef>
        <a:spcAft>
          <a:spcPct val="0"/>
        </a:spcAft>
        <a:buFont typeface="Arial" charset="0"/>
        <a:buChar char="–"/>
        <a:defRPr kumimoji="1" sz="4300" kern="1200">
          <a:solidFill>
            <a:schemeClr val="tx1"/>
          </a:solidFill>
          <a:latin typeface="+mn-lt"/>
          <a:ea typeface="+mn-ea"/>
          <a:cs typeface="+mn-cs"/>
        </a:defRPr>
      </a:lvl2pPr>
      <a:lvl3pPr marL="1782763" indent="-355600" algn="l" defTabSz="712788" rtl="0" fontAlgn="base">
        <a:spcBef>
          <a:spcPct val="20000"/>
        </a:spcBef>
        <a:spcAft>
          <a:spcPct val="0"/>
        </a:spcAft>
        <a:buFont typeface="Arial" charset="0"/>
        <a:buChar char="•"/>
        <a:defRPr kumimoji="1" sz="3800" kern="1200">
          <a:solidFill>
            <a:schemeClr val="tx1"/>
          </a:solidFill>
          <a:latin typeface="+mn-lt"/>
          <a:ea typeface="+mn-ea"/>
          <a:cs typeface="+mn-cs"/>
        </a:defRPr>
      </a:lvl3pPr>
      <a:lvl4pPr marL="2495550" indent="-355600" algn="l" defTabSz="712788" rtl="0" fontAlgn="base">
        <a:spcBef>
          <a:spcPct val="20000"/>
        </a:spcBef>
        <a:spcAft>
          <a:spcPct val="0"/>
        </a:spcAft>
        <a:buFont typeface="Arial" charset="0"/>
        <a:buChar char="–"/>
        <a:defRPr kumimoji="1" sz="3100" kern="1200">
          <a:solidFill>
            <a:schemeClr val="tx1"/>
          </a:solidFill>
          <a:latin typeface="+mn-lt"/>
          <a:ea typeface="+mn-ea"/>
          <a:cs typeface="+mn-cs"/>
        </a:defRPr>
      </a:lvl4pPr>
      <a:lvl5pPr marL="3208338" indent="-355600" algn="l" defTabSz="712788" rtl="0" fontAlgn="base">
        <a:spcBef>
          <a:spcPct val="20000"/>
        </a:spcBef>
        <a:spcAft>
          <a:spcPct val="0"/>
        </a:spcAft>
        <a:buFont typeface="Arial" charset="0"/>
        <a:buChar char="»"/>
        <a:defRPr kumimoji="1" sz="3100" kern="1200">
          <a:solidFill>
            <a:schemeClr val="tx1"/>
          </a:solidFill>
          <a:latin typeface="+mn-lt"/>
          <a:ea typeface="+mn-ea"/>
          <a:cs typeface="+mn-cs"/>
        </a:defRPr>
      </a:lvl5pPr>
      <a:lvl6pPr marL="3922474" indent="-356589" algn="l" defTabSz="713177" rtl="0" eaLnBrk="1" latinLnBrk="0" hangingPunct="1">
        <a:spcBef>
          <a:spcPct val="20000"/>
        </a:spcBef>
        <a:buFont typeface="Arial"/>
        <a:buChar char="•"/>
        <a:defRPr kumimoji="1" sz="3100" kern="1200">
          <a:solidFill>
            <a:schemeClr val="tx1"/>
          </a:solidFill>
          <a:latin typeface="+mn-lt"/>
          <a:ea typeface="+mn-ea"/>
          <a:cs typeface="+mn-cs"/>
        </a:defRPr>
      </a:lvl6pPr>
      <a:lvl7pPr marL="4635651" indent="-356589" algn="l" defTabSz="713177" rtl="0" eaLnBrk="1" latinLnBrk="0" hangingPunct="1">
        <a:spcBef>
          <a:spcPct val="20000"/>
        </a:spcBef>
        <a:buFont typeface="Arial"/>
        <a:buChar char="•"/>
        <a:defRPr kumimoji="1" sz="3100" kern="1200">
          <a:solidFill>
            <a:schemeClr val="tx1"/>
          </a:solidFill>
          <a:latin typeface="+mn-lt"/>
          <a:ea typeface="+mn-ea"/>
          <a:cs typeface="+mn-cs"/>
        </a:defRPr>
      </a:lvl7pPr>
      <a:lvl8pPr marL="5348829" indent="-356589" algn="l" defTabSz="713177" rtl="0" eaLnBrk="1" latinLnBrk="0" hangingPunct="1">
        <a:spcBef>
          <a:spcPct val="20000"/>
        </a:spcBef>
        <a:buFont typeface="Arial"/>
        <a:buChar char="•"/>
        <a:defRPr kumimoji="1" sz="3100" kern="1200">
          <a:solidFill>
            <a:schemeClr val="tx1"/>
          </a:solidFill>
          <a:latin typeface="+mn-lt"/>
          <a:ea typeface="+mn-ea"/>
          <a:cs typeface="+mn-cs"/>
        </a:defRPr>
      </a:lvl8pPr>
      <a:lvl9pPr marL="6062006" indent="-356589" algn="l" defTabSz="713177" rtl="0" eaLnBrk="1" latinLnBrk="0" hangingPunct="1">
        <a:spcBef>
          <a:spcPct val="20000"/>
        </a:spcBef>
        <a:buFont typeface="Arial"/>
        <a:buChar char="•"/>
        <a:defRPr kumimoji="1" sz="3100" kern="1200">
          <a:solidFill>
            <a:schemeClr val="tx1"/>
          </a:solidFill>
          <a:latin typeface="+mn-lt"/>
          <a:ea typeface="+mn-ea"/>
          <a:cs typeface="+mn-cs"/>
        </a:defRPr>
      </a:lvl9pPr>
    </p:bodyStyle>
    <p:otherStyle>
      <a:defPPr>
        <a:defRPr lang="ja-JP"/>
      </a:defPPr>
      <a:lvl1pPr marL="0" algn="l" defTabSz="713177" rtl="0" eaLnBrk="1" latinLnBrk="0" hangingPunct="1">
        <a:defRPr kumimoji="1" sz="2800" kern="1200">
          <a:solidFill>
            <a:schemeClr val="tx1"/>
          </a:solidFill>
          <a:latin typeface="+mn-lt"/>
          <a:ea typeface="+mn-ea"/>
          <a:cs typeface="+mn-cs"/>
        </a:defRPr>
      </a:lvl1pPr>
      <a:lvl2pPr marL="713177" algn="l" defTabSz="713177" rtl="0" eaLnBrk="1" latinLnBrk="0" hangingPunct="1">
        <a:defRPr kumimoji="1" sz="2800" kern="1200">
          <a:solidFill>
            <a:schemeClr val="tx1"/>
          </a:solidFill>
          <a:latin typeface="+mn-lt"/>
          <a:ea typeface="+mn-ea"/>
          <a:cs typeface="+mn-cs"/>
        </a:defRPr>
      </a:lvl2pPr>
      <a:lvl3pPr marL="1426354" algn="l" defTabSz="713177" rtl="0" eaLnBrk="1" latinLnBrk="0" hangingPunct="1">
        <a:defRPr kumimoji="1" sz="2800" kern="1200">
          <a:solidFill>
            <a:schemeClr val="tx1"/>
          </a:solidFill>
          <a:latin typeface="+mn-lt"/>
          <a:ea typeface="+mn-ea"/>
          <a:cs typeface="+mn-cs"/>
        </a:defRPr>
      </a:lvl3pPr>
      <a:lvl4pPr marL="2139531" algn="l" defTabSz="713177" rtl="0" eaLnBrk="1" latinLnBrk="0" hangingPunct="1">
        <a:defRPr kumimoji="1" sz="2800" kern="1200">
          <a:solidFill>
            <a:schemeClr val="tx1"/>
          </a:solidFill>
          <a:latin typeface="+mn-lt"/>
          <a:ea typeface="+mn-ea"/>
          <a:cs typeface="+mn-cs"/>
        </a:defRPr>
      </a:lvl4pPr>
      <a:lvl5pPr marL="2852709" algn="l" defTabSz="713177" rtl="0" eaLnBrk="1" latinLnBrk="0" hangingPunct="1">
        <a:defRPr kumimoji="1" sz="2800" kern="1200">
          <a:solidFill>
            <a:schemeClr val="tx1"/>
          </a:solidFill>
          <a:latin typeface="+mn-lt"/>
          <a:ea typeface="+mn-ea"/>
          <a:cs typeface="+mn-cs"/>
        </a:defRPr>
      </a:lvl5pPr>
      <a:lvl6pPr marL="3565886" algn="l" defTabSz="713177" rtl="0" eaLnBrk="1" latinLnBrk="0" hangingPunct="1">
        <a:defRPr kumimoji="1" sz="2800" kern="1200">
          <a:solidFill>
            <a:schemeClr val="tx1"/>
          </a:solidFill>
          <a:latin typeface="+mn-lt"/>
          <a:ea typeface="+mn-ea"/>
          <a:cs typeface="+mn-cs"/>
        </a:defRPr>
      </a:lvl6pPr>
      <a:lvl7pPr marL="4279063" algn="l" defTabSz="713177" rtl="0" eaLnBrk="1" latinLnBrk="0" hangingPunct="1">
        <a:defRPr kumimoji="1" sz="2800" kern="1200">
          <a:solidFill>
            <a:schemeClr val="tx1"/>
          </a:solidFill>
          <a:latin typeface="+mn-lt"/>
          <a:ea typeface="+mn-ea"/>
          <a:cs typeface="+mn-cs"/>
        </a:defRPr>
      </a:lvl7pPr>
      <a:lvl8pPr marL="4992240" algn="l" defTabSz="713177" rtl="0" eaLnBrk="1" latinLnBrk="0" hangingPunct="1">
        <a:defRPr kumimoji="1" sz="2800" kern="1200">
          <a:solidFill>
            <a:schemeClr val="tx1"/>
          </a:solidFill>
          <a:latin typeface="+mn-lt"/>
          <a:ea typeface="+mn-ea"/>
          <a:cs typeface="+mn-cs"/>
        </a:defRPr>
      </a:lvl8pPr>
      <a:lvl9pPr marL="5705417" algn="l" defTabSz="713177" rtl="0" eaLnBrk="1" latinLnBrk="0" hangingPunct="1">
        <a:defRPr kumimoji="1"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18847</TotalTime>
  <Words>1</Words>
  <Application>Microsoft Office PowerPoint</Application>
  <PresentationFormat>ユーザー設定</PresentationFormat>
  <Paragraphs>1</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ＭＳ Ｐゴシック</vt:lpstr>
      <vt:lpstr>Myriad Pro</vt:lpstr>
      <vt:lpstr>游ゴシック</vt:lpstr>
      <vt:lpstr>Arial</vt:lpstr>
      <vt:lpstr>Calibri</vt:lpstr>
      <vt:lpstr>ホワイト</vt:lpstr>
      <vt:lpstr>PowerPoint プレゼンテーション</vt:lpstr>
    </vt:vector>
  </TitlesOfParts>
  <Company>superstation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Yukiko Matsuda</dc:creator>
  <cp:lastModifiedBy>Yukiko Matsuda</cp:lastModifiedBy>
  <cp:revision>58</cp:revision>
  <cp:lastPrinted>2017-09-14T06:31:57Z</cp:lastPrinted>
  <dcterms:created xsi:type="dcterms:W3CDTF">2014-11-17T05:53:07Z</dcterms:created>
  <dcterms:modified xsi:type="dcterms:W3CDTF">2021-07-29T03:20:55Z</dcterms:modified>
  <cp:contentStatus/>
</cp:coreProperties>
</file>